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801169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96072"/>
            <a:ext cx="7841126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s;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&amp;s);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if(s </a:t>
            </a:r>
            <a:r>
              <a:rPr lang="en-US" altLang="ko-KR" sz="2400" dirty="0"/>
              <a:t>== 12 || (1 &lt;= s &amp;&amp; s &lt;= 2))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("winter\n");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else </a:t>
            </a:r>
            <a:r>
              <a:rPr lang="en-US" altLang="ko-KR" sz="2400" dirty="0"/>
              <a:t>if(3 &lt;= s &amp;&amp; s &lt;= 5)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("spring\n");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else </a:t>
            </a:r>
            <a:r>
              <a:rPr lang="en-US" altLang="ko-KR" sz="2400" dirty="0"/>
              <a:t>if(6 &lt;= s &amp;&amp; s &lt;= 8)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("summer\n");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else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("fall\n");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  <a:endParaRPr lang="ko-KR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8579</TotalTime>
  <Words>85</Words>
  <Application>Microsoft Office PowerPoint</Application>
  <PresentationFormat>화면 슬라이드 쇼(4:3)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732</cp:revision>
  <dcterms:created xsi:type="dcterms:W3CDTF">2013-09-23T15:05:50Z</dcterms:created>
  <dcterms:modified xsi:type="dcterms:W3CDTF">2018-02-09T07:20:06Z</dcterms:modified>
</cp:coreProperties>
</file>